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6011097-34D1-47F3-B725-BE46E39B755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69732" name="Rectangle 7"/>
          <p:cNvSpPr txBox="1">
            <a:spLocks noGrp="1" noChangeArrowheads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FDDF54F-F8F5-47B1-AB1A-204FC04EB117}" type="slidenum">
              <a:rPr lang="en-US" alt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697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97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77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Other Taxes</a:t>
            </a: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Pub 4012 Tab H</a:t>
            </a:r>
          </a:p>
          <a:p>
            <a:r>
              <a:rPr lang="en-US" altLang="en-US" dirty="0"/>
              <a:t>Pub 17 Chapters 6, 10, 17, 30</a:t>
            </a:r>
          </a:p>
          <a:p>
            <a:r>
              <a:rPr lang="en-US" altLang="en-US" dirty="0"/>
              <a:t>(Federal 1040-Lines 57-63)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4007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29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NJ Template 06</vt:lpstr>
      <vt:lpstr>Other Taxes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6</cp:revision>
  <cp:lastPrinted>2012-10-15T20:27:10Z</cp:lastPrinted>
  <dcterms:created xsi:type="dcterms:W3CDTF">2014-10-17T16:41:52Z</dcterms:created>
  <dcterms:modified xsi:type="dcterms:W3CDTF">2017-11-15T05:34:17Z</dcterms:modified>
</cp:coreProperties>
</file>